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8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6E39-CE3F-4EB7-A5AA-22E45F460CD0}" type="datetimeFigureOut">
              <a:rPr lang="ru-RU" smtClean="0"/>
              <a:t>вт 16.04.24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841F-F7FB-45A9-A180-81B77AE63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40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6E39-CE3F-4EB7-A5AA-22E45F460CD0}" type="datetimeFigureOut">
              <a:rPr lang="ru-RU" smtClean="0"/>
              <a:t>вт 16.04.24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841F-F7FB-45A9-A180-81B77AE63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58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6E39-CE3F-4EB7-A5AA-22E45F460CD0}" type="datetimeFigureOut">
              <a:rPr lang="ru-RU" smtClean="0"/>
              <a:t>вт 16.04.24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841F-F7FB-45A9-A180-81B77AE63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45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6E39-CE3F-4EB7-A5AA-22E45F460CD0}" type="datetimeFigureOut">
              <a:rPr lang="ru-RU" smtClean="0"/>
              <a:t>вт 16.04.24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841F-F7FB-45A9-A180-81B77AE63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36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6E39-CE3F-4EB7-A5AA-22E45F460CD0}" type="datetimeFigureOut">
              <a:rPr lang="ru-RU" smtClean="0"/>
              <a:t>вт 16.04.24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841F-F7FB-45A9-A180-81B77AE63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424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6E39-CE3F-4EB7-A5AA-22E45F460CD0}" type="datetimeFigureOut">
              <a:rPr lang="ru-RU" smtClean="0"/>
              <a:t>вт 16.04.24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841F-F7FB-45A9-A180-81B77AE63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50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6E39-CE3F-4EB7-A5AA-22E45F460CD0}" type="datetimeFigureOut">
              <a:rPr lang="ru-RU" smtClean="0"/>
              <a:t>вт 16.04.24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841F-F7FB-45A9-A180-81B77AE63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78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6E39-CE3F-4EB7-A5AA-22E45F460CD0}" type="datetimeFigureOut">
              <a:rPr lang="ru-RU" smtClean="0"/>
              <a:t>вт 16.04.24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841F-F7FB-45A9-A180-81B77AE63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48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6E39-CE3F-4EB7-A5AA-22E45F460CD0}" type="datetimeFigureOut">
              <a:rPr lang="ru-RU" smtClean="0"/>
              <a:t>вт 16.04.24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841F-F7FB-45A9-A180-81B77AE63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37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6E39-CE3F-4EB7-A5AA-22E45F460CD0}" type="datetimeFigureOut">
              <a:rPr lang="ru-RU" smtClean="0"/>
              <a:t>вт 16.04.24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841F-F7FB-45A9-A180-81B77AE63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80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6E39-CE3F-4EB7-A5AA-22E45F460CD0}" type="datetimeFigureOut">
              <a:rPr lang="ru-RU" smtClean="0"/>
              <a:t>вт 16.04.24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841F-F7FB-45A9-A180-81B77AE63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7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36E39-CE3F-4EB7-A5AA-22E45F460CD0}" type="datetimeFigureOut">
              <a:rPr lang="ru-RU" smtClean="0"/>
              <a:t>вт 16.04.24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6841F-F7FB-45A9-A180-81B77AE63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17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 мой паспорт взяли кредит. Что делать?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21190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Синяков Константин Юрьевич,                                                 учитель истории и обществознания                                                                МБОУ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Белогривская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                                        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Большеуковского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МР Омской области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520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Нужно ли еще что-то делать?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в бюро кредитных историй поступает не сразу. Поэтому обязательно проверьте свою кредитную историю еще раз — например, через месяц после первого запроса кредитной истории. Может выясниться, что у вас появились новые долги.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окажется, что за вами числятся другие кредиты или займы, которые вы не брали, процедуру оспаривания долгов придется повторить с другими кредиторами.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73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Нужно ли еще что-то делать?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нужно проследить, чтобы из вашей кредитной истории удалили информацию о долге, который с вас списал кредитор или суд. Если это не было сделано, обратитесь в бюро кредитных историй и покажите справку из финансовой организации или решение суда.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252866"/>
            <a:ext cx="4527030" cy="341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45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защититься от </a:t>
            </a:r>
            <a:r>
              <a:rPr lang="ru-RU" dirty="0" err="1" smtClean="0"/>
              <a:t>лжекредитов</a:t>
            </a:r>
            <a:r>
              <a:rPr lang="ru-RU" dirty="0" smtClean="0"/>
              <a:t> в будущем?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705" y="1825624"/>
            <a:ext cx="11242623" cy="48749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Стоит беречь и сам паспорт, и его данные: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никому не давайте и нигде не оставляйте паспорт в залог;</a:t>
            </a:r>
          </a:p>
          <a:p>
            <a:pPr marL="0" indent="0">
              <a:buNone/>
            </a:pPr>
            <a:r>
              <a:rPr lang="ru-RU" dirty="0" smtClean="0"/>
              <a:t>не позволяйте копировать его без весомого повода;</a:t>
            </a:r>
          </a:p>
          <a:p>
            <a:pPr marL="0" indent="0">
              <a:buNone/>
            </a:pPr>
            <a:r>
              <a:rPr lang="ru-RU" dirty="0" smtClean="0"/>
              <a:t>не отправляйте сканы страниц паспорта посторонним лицам;</a:t>
            </a:r>
          </a:p>
          <a:p>
            <a:pPr marL="0" indent="0">
              <a:buNone/>
            </a:pPr>
            <a:r>
              <a:rPr lang="ru-RU" dirty="0" smtClean="0"/>
              <a:t>вводите данные паспорта только на защищенных сайтах (в адресной строке должен быть значок закрытого замка) надежных организаций (например, лицензированных банков или страховых компаний) и только когда без этого не обойтись (например, если вы покупаете билеты на самолет или </a:t>
            </a:r>
            <a:r>
              <a:rPr lang="ru-RU" dirty="0" err="1" smtClean="0"/>
              <a:t>турпоездку</a:t>
            </a:r>
            <a:r>
              <a:rPr lang="ru-RU" dirty="0" smtClean="0"/>
              <a:t>);</a:t>
            </a:r>
          </a:p>
          <a:p>
            <a:pPr marL="0" indent="0">
              <a:buNone/>
            </a:pPr>
            <a:r>
              <a:rPr lang="ru-RU" dirty="0" smtClean="0"/>
              <a:t>не сообщайте данные неизвестным по телефону или в </a:t>
            </a:r>
            <a:r>
              <a:rPr lang="ru-RU" dirty="0" err="1" smtClean="0"/>
              <a:t>соцсетях</a:t>
            </a:r>
            <a:r>
              <a:rPr lang="ru-RU" dirty="0" smtClean="0"/>
              <a:t>, если кто-то просит их у вас, например, «чтобы оформить компенсацию от Социального фонда».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807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Помни, что каждый человек кузнец своего счастья и своей безопасности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3731" y="1825624"/>
            <a:ext cx="8364511" cy="472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ситуацию: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звонят из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микрофинансовой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сообщают, что вы просрочили выплату по займу. Но вы никаких займов не брали. Как такое могло случиться и как решить эту проблему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72" y="2920622"/>
            <a:ext cx="10157604" cy="378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58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86854"/>
            <a:ext cx="10844284" cy="5590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также могут позвонить коллекторы, представители банка или кредитного потребительского кооператива. А иногда сразу приходит повестка в суд.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действительно не имеете никакого отношения к этим долгам, значит, мошенники завладели данными вашего паспорта и оформили на вас кредит.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689" y="2524836"/>
            <a:ext cx="6114197" cy="41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92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вообще могло произойти?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Воры или мошенники моли украсть или воспользоваться данными вашего паспорта, подменив фото или замаскировавшись под Вас, а подпись подделать.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573" y="2688608"/>
            <a:ext cx="8024884" cy="394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7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89394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только обнаружите исчезновение паспорта, сразу же отправляйтесь в ближайшее отделение полиции. Пишите заявление о пропаже и обязательно возьмите справку об утере паспорта с указанием даты. В случае мошенничества с паспортом эта справка станет вашим главным доказательством, что кредит или заем брали не вы.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128" y="832513"/>
            <a:ext cx="6114197" cy="590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18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95786"/>
            <a:ext cx="10515600" cy="5699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Банки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микрофинансовые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 серьёзно подходят к проверке личности заёмщика. Однако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посредники не всегда проверяют потенциальных заемщиков достаточно тщательно.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946" y="1501255"/>
            <a:ext cx="9935570" cy="522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39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узнать, кому и сколько я оказался должен?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177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запросить свою кредитную историю. Она содержит полную информацию обо всех кредитах и займах, оформленных на ваше имя. Так можно сразу выяснить, сколько у вас долгов и в каких финансовых организациях.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также узнаете сумму долга, размер процентов и штрафных пеней, дату, когда кредит или заем был взят, и время просрочки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831" y="4026090"/>
            <a:ext cx="6277970" cy="266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50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избавиться от долга по кредиту или займу, который оформили мошенники?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немедленно обратиться в финансовую компанию, которая оформила кредит или заем на ваше имя. Если ситуация зайдет в тупик, можно пожаловаться в Банк России. И в любом случае необходимо написать заявление в полицию.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3275462"/>
            <a:ext cx="6205466" cy="337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40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делать, если кредитор отказывается списывать мой долг?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0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случае только идти в суд. Возьмите весь пакет документов по договору кредита или займа и подавайте иск на кредитора. В суде ссылайтесь на то, что договор был заключен мошенником и подписан не вами.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подпись на бумажном договоре будет нетрудно: суд назначит графологическую экспертизу. Выявить онлайн-мошенничество сложнее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займ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больше времени. Но это тоже возможно.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197" y="4367284"/>
            <a:ext cx="4626592" cy="214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552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612</Words>
  <Application>Microsoft Office PowerPoint</Application>
  <PresentationFormat>Широкоэкранный</PresentationFormat>
  <Paragraphs>36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На мой паспорт взяли кредит. Что делать? </vt:lpstr>
      <vt:lpstr>Представьте ситуацию:</vt:lpstr>
      <vt:lpstr>Презентация PowerPoint</vt:lpstr>
      <vt:lpstr>Что вообще могло произойти?</vt:lpstr>
      <vt:lpstr>Что делать?</vt:lpstr>
      <vt:lpstr>Презентация PowerPoint</vt:lpstr>
      <vt:lpstr>Как узнать, кому и сколько я оказался должен?</vt:lpstr>
      <vt:lpstr>Как избавиться от долга по кредиту или займу, который оформили мошенники?</vt:lpstr>
      <vt:lpstr>Что делать, если кредитор отказывается списывать мой долг?</vt:lpstr>
      <vt:lpstr>Нужно ли еще что-то делать?</vt:lpstr>
      <vt:lpstr>Нужно ли еще что-то делать?</vt:lpstr>
      <vt:lpstr>Как защититься от лжекредитов в будущем?</vt:lpstr>
      <vt:lpstr>Помни, что каждый человек кузнец своего счастья и своей безопасности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 мой паспорт взяли кредит. Что делать? </dc:title>
  <dc:creator>User</dc:creator>
  <cp:lastModifiedBy>User</cp:lastModifiedBy>
  <cp:revision>12</cp:revision>
  <dcterms:created xsi:type="dcterms:W3CDTF">2024-04-16T14:05:44Z</dcterms:created>
  <dcterms:modified xsi:type="dcterms:W3CDTF">2024-04-16T15:45:49Z</dcterms:modified>
</cp:coreProperties>
</file>